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bf054afa6a3481f" /><Relationship Type="http://schemas.openxmlformats.org/officeDocument/2006/relationships/extended-properties" Target="/docProps/app.xml" Id="R6c43f0b51d9d4b0d" /><Relationship Type="http://schemas.openxmlformats.org/officeDocument/2006/relationships/officeDocument" Target="/ppt/presentation.xml" Id="R3fdd07e48f2e4cc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c050c68dc9435f"/>
  </p:sldMasterIdLst>
  <p:notesMasterIdLst>
    <p:notesMasterId xmlns:r="http://schemas.openxmlformats.org/officeDocument/2006/relationships" r:id="R372f15043f2d475b"/>
  </p:notesMasterIdLst>
  <p:sldIdLst>
    <p:sldId xmlns:r="http://schemas.openxmlformats.org/officeDocument/2006/relationships" id="256" r:id="R1c05a5b03cc548d6"/>
    <p:sldId xmlns:r="http://schemas.openxmlformats.org/officeDocument/2006/relationships" id="257" r:id="R074d60cc23684183"/>
    <p:sldId xmlns:r="http://schemas.openxmlformats.org/officeDocument/2006/relationships" id="258" r:id="R55999eeca721456e"/>
    <p:sldId xmlns:r="http://schemas.openxmlformats.org/officeDocument/2006/relationships" id="259" r:id="Rc7523df6142f4d53"/>
    <p:sldId xmlns:r="http://schemas.openxmlformats.org/officeDocument/2006/relationships" id="260" r:id="R35d3a3f94da2457b"/>
    <p:sldId xmlns:r="http://schemas.openxmlformats.org/officeDocument/2006/relationships" id="261" r:id="R6f3a27b1d7df4ca8"/>
    <p:sldId xmlns:r="http://schemas.openxmlformats.org/officeDocument/2006/relationships" id="262" r:id="R592199ab074747b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c2570db0d684529" /><Relationship Type="http://schemas.openxmlformats.org/officeDocument/2006/relationships/slideMaster" Target="/ppt/slideMasters/slideMaster1.xml" Id="R24c050c68dc9435f" /><Relationship Type="http://schemas.openxmlformats.org/officeDocument/2006/relationships/notesMaster" Target="/ppt/notesMasters/notesMaster1.xml" Id="R372f15043f2d475b" /><Relationship Type="http://schemas.openxmlformats.org/officeDocument/2006/relationships/presProps" Target="/ppt/presProps.xml" Id="Rceae569fa4d8407b" /><Relationship Type="http://schemas.openxmlformats.org/officeDocument/2006/relationships/tableStyles" Target="/ppt/tableStyles.xml" Id="Rd70f72f7655041fb" /><Relationship Type="http://schemas.openxmlformats.org/officeDocument/2006/relationships/slide" Target="/ppt/slides/slide1.xml" Id="R1c05a5b03cc548d6" /><Relationship Type="http://schemas.openxmlformats.org/officeDocument/2006/relationships/slide" Target="/ppt/slides/slide2.xml" Id="R074d60cc23684183" /><Relationship Type="http://schemas.openxmlformats.org/officeDocument/2006/relationships/slide" Target="/ppt/slides/slide3.xml" Id="R55999eeca721456e" /><Relationship Type="http://schemas.openxmlformats.org/officeDocument/2006/relationships/slide" Target="/ppt/slides/slide4.xml" Id="Rc7523df6142f4d53" /><Relationship Type="http://schemas.openxmlformats.org/officeDocument/2006/relationships/slide" Target="/ppt/slides/slide5.xml" Id="R35d3a3f94da2457b" /><Relationship Type="http://schemas.openxmlformats.org/officeDocument/2006/relationships/slide" Target="/ppt/slides/slide6.xml" Id="R6f3a27b1d7df4ca8" /><Relationship Type="http://schemas.openxmlformats.org/officeDocument/2006/relationships/slide" Target="/ppt/slides/slide7.xml" Id="R592199ab074747b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ac00c6feced4b6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75b434d3ce54581" /><Relationship Type="http://schemas.openxmlformats.org/officeDocument/2006/relationships/notesMaster" Target="/ppt/notesMasters/notesMaster1.xml" Id="R887d9ed58e7a4ea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5b308524e104a81" /><Relationship Type="http://schemas.openxmlformats.org/officeDocument/2006/relationships/notesMaster" Target="/ppt/notesMasters/notesMaster1.xml" Id="R0675e9951135483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ba98a51ae9c4edb" /><Relationship Type="http://schemas.openxmlformats.org/officeDocument/2006/relationships/notesMaster" Target="/ppt/notesMasters/notesMaster1.xml" Id="Rfeff050c72ca449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63b968812e24fbf" /><Relationship Type="http://schemas.openxmlformats.org/officeDocument/2006/relationships/notesMaster" Target="/ppt/notesMasters/notesMaster1.xml" Id="R1c6562bf053b44c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08a47f688546b1" /><Relationship Type="http://schemas.openxmlformats.org/officeDocument/2006/relationships/notesMaster" Target="/ppt/notesMasters/notesMaster1.xml" Id="R55674e58e9594f4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c1b32e3b91a440a" /><Relationship Type="http://schemas.openxmlformats.org/officeDocument/2006/relationships/notesMaster" Target="/ppt/notesMasters/notesMaster1.xml" Id="Ra07e4ddc6ccc425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b142704e1c3411f" /><Relationship Type="http://schemas.openxmlformats.org/officeDocument/2006/relationships/notesMaster" Target="/ppt/notesMasters/notesMaster1.xml" Id="R1a223edda53c471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Keep Track owner-supplied business service and package brief, November 4, 2026. Illustrative AI-generated lifestyle photography. Inventory records support professional discussions and do not determine tax treatment or insurance coverage.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6c18b694c4482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2e80328d2dc4313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ff1dad5b7444ad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6ae1dfae1b24037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9a4d813bf184f2c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9a3b8116a364dc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8E070EBF-2255-48B7-8D89-82BDC5FFF3D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E6EB5745-944F-41D1-9811-F0F96F045A01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CD63EE8B-84BF-4515-AB49-6CD2F31D67E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00F41C81-ECEC-45FB-A650-0EA3F46C8F1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BEE1A94D-5DD5-4FF4-BC6A-32EB9DD55E6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3C55736C-ABF6-43A0-B3BE-5B7B1746FB7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EE238621-1848-4A88-A088-A5123F081D26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F4CD6532-2B7F-487A-A6E7-8B2E4ED6E94B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9384E1A2-A33A-4F4A-BE3D-D57CD52C632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EF74DC24-BD44-491D-8797-A88E5661569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289f94bfc8e43f2" /><Relationship Type="http://schemas.openxmlformats.org/officeDocument/2006/relationships/slideLayout" Target="/ppt/slideLayouts/slideLayout1.xml" Id="Re670a7a712a44319" /><Relationship Type="http://schemas.openxmlformats.org/officeDocument/2006/relationships/slideLayout" Target="/ppt/slideLayouts/slideLayout2.xml" Id="R24ad78391e194e79" /><Relationship Type="http://schemas.openxmlformats.org/officeDocument/2006/relationships/slideLayout" Target="/ppt/slideLayouts/slideLayout3.xml" Id="Rb4dfff03b6be4eeb" /><Relationship Type="http://schemas.openxmlformats.org/officeDocument/2006/relationships/slideLayout" Target="/ppt/slideLayouts/slideLayout4.xml" Id="Rd76b66b027c8487b" /><Relationship Type="http://schemas.openxmlformats.org/officeDocument/2006/relationships/slideLayout" Target="/ppt/slideLayouts/slideLayout5.xml" Id="Rf49e4e41a571402e" /><Relationship Type="http://schemas.openxmlformats.org/officeDocument/2006/relationships/slideLayout" Target="/ppt/slideLayouts/slideLayout6.xml" Id="R819ef6ec02cb4e4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670a7a712a44319"/>
    <p:sldLayoutId xmlns:r="http://schemas.openxmlformats.org/officeDocument/2006/relationships" id="2147483650" r:id="R24ad78391e194e79"/>
    <p:sldLayoutId xmlns:r="http://schemas.openxmlformats.org/officeDocument/2006/relationships" id="2147483651" r:id="Rb4dfff03b6be4eeb"/>
    <p:sldLayoutId xmlns:r="http://schemas.openxmlformats.org/officeDocument/2006/relationships" id="2147483652" r:id="Rd76b66b027c8487b"/>
    <p:sldLayoutId xmlns:r="http://schemas.openxmlformats.org/officeDocument/2006/relationships" id="2147483653" r:id="Rf49e4e41a571402e"/>
    <p:sldLayoutId xmlns:r="http://schemas.openxmlformats.org/officeDocument/2006/relationships" id="2147483654" r:id="R819ef6ec02cb4e4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830db5479ed4b4b" /><Relationship Type="http://schemas.openxmlformats.org/officeDocument/2006/relationships/image" Target="/ppt/media/image.png" Id="R953b4501074d439d" /><Relationship Type="http://schemas.openxmlformats.org/officeDocument/2006/relationships/image" Target="/ppt/media/image2.png" Id="R5e36177dbbc04bb1" /><Relationship Type="http://schemas.openxmlformats.org/officeDocument/2006/relationships/image" Target="/ppt/media/image3.png" Id="Raa55b3e18aef4604" /><Relationship Type="http://schemas.openxmlformats.org/officeDocument/2006/relationships/notesSlide" Target="/ppt/notesSlides/notesSlide1.xml" Id="Rf1d8136d904940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699f3561f934108" /><Relationship Type="http://schemas.openxmlformats.org/officeDocument/2006/relationships/image" Target="/ppt/media/image4.png" Id="Rf6918be52eee431a" /><Relationship Type="http://schemas.openxmlformats.org/officeDocument/2006/relationships/image" Target="/ppt/media/image5.png" Id="R8250cbc66284419b" /><Relationship Type="http://schemas.openxmlformats.org/officeDocument/2006/relationships/image" Target="/ppt/media/image6.png" Id="Rb1fdd4598dfa4726" /><Relationship Type="http://schemas.openxmlformats.org/officeDocument/2006/relationships/notesSlide" Target="/ppt/notesSlides/notesSlide2.xml" Id="R6bfc9f2142fe4c3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55401bf3389483f" /><Relationship Type="http://schemas.openxmlformats.org/officeDocument/2006/relationships/image" Target="/ppt/media/image7.png" Id="Red8e6df62b6140b4" /><Relationship Type="http://schemas.openxmlformats.org/officeDocument/2006/relationships/image" Target="/ppt/media/image8.png" Id="R6a475ff5f65a41e6" /><Relationship Type="http://schemas.openxmlformats.org/officeDocument/2006/relationships/image" Target="/ppt/media/image9.png" Id="Rb84dae6c27d1479c" /><Relationship Type="http://schemas.openxmlformats.org/officeDocument/2006/relationships/notesSlide" Target="/ppt/notesSlides/notesSlide3.xml" Id="R5f58979c8dbd4e1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496325846d04a22" /><Relationship Type="http://schemas.openxmlformats.org/officeDocument/2006/relationships/image" Target="/ppt/media/image10.png" Id="Ra764f3c8a5264baa" /><Relationship Type="http://schemas.openxmlformats.org/officeDocument/2006/relationships/image" Target="/ppt/media/image11.png" Id="R27ef7e08ad3a4a38" /><Relationship Type="http://schemas.openxmlformats.org/officeDocument/2006/relationships/image" Target="/ppt/media/image12.png" Id="R5ccf1eaffdb548d4" /><Relationship Type="http://schemas.openxmlformats.org/officeDocument/2006/relationships/notesSlide" Target="/ppt/notesSlides/notesSlide4.xml" Id="R01e819a56870464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4b4a0fd5aa14e12" /><Relationship Type="http://schemas.openxmlformats.org/officeDocument/2006/relationships/image" Target="/ppt/media/image13.png" Id="Rd3902e7f73fb4ed3" /><Relationship Type="http://schemas.openxmlformats.org/officeDocument/2006/relationships/image" Target="/ppt/media/image14.png" Id="R562e2fc8ec284578" /><Relationship Type="http://schemas.openxmlformats.org/officeDocument/2006/relationships/notesSlide" Target="/ppt/notesSlides/notesSlide5.xml" Id="R4d0fecb3f03f49d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f9b72f9219f453c" /><Relationship Type="http://schemas.openxmlformats.org/officeDocument/2006/relationships/notesSlide" Target="/ppt/notesSlides/notesSlide6.xml" Id="R004083a03ced44d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9c85912ad434bf1" /><Relationship Type="http://schemas.openxmlformats.org/officeDocument/2006/relationships/image" Target="/ppt/media/image15.png" Id="R3e3455b06810450c" /><Relationship Type="http://schemas.openxmlformats.org/officeDocument/2006/relationships/image" Target="/ppt/media/image16.png" Id="R0457af2375c14361" /><Relationship Type="http://schemas.openxmlformats.org/officeDocument/2006/relationships/image" Target="/ppt/media/image17.png" Id="R8e6438b6b5ea4955" /><Relationship Type="http://schemas.openxmlformats.org/officeDocument/2006/relationships/notesSlide" Target="/ppt/notesSlides/notesSlide7.xml" Id="R602c57afb7e342a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4D148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9518BDA-AC07-4AE8-B92E-C2C20BE06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A72F76-F2FA-43D5-AE4B-464A4A895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6DF3C7-0186-429F-9162-D52549B3B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360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Your business.</a:t>
            </a:r>
          </a:p>
          <a:p xmlns:a="http://schemas.openxmlformats.org/drawingml/2006/main">
            <a:pPr>
              <a:defRPr sz="36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360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Clearly documented.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94B800-6412-479F-83F7-56DB605ED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01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512AD9-D7C2-4288-B990-16E94C79A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048000"/>
            <a:ext cx="45720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255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Be tax ready for your inventory.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DF3351-AC7A-403C-92C4-873F7DD9B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4191000"/>
            <a:ext cx="43815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rPr>
              <a:t>The equipment you invested in.</a:t>
            </a:r>
          </a:p>
          <a:p xmlns:a="http://schemas.openxmlformats.org/drawingml/2006/main">
            <a: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rPr>
              <a:t>The space you made your own.</a:t>
            </a:r>
          </a:p>
          <a:p xmlns:a="http://schemas.openxmlformats.org/drawingml/2006/main">
            <a:pPr>
              <a:def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0E4FA"/>
                </a:solidFill>
                <a:latin typeface="Nimbus Sans"/>
                <a:ea typeface="Nimbus Sans"/>
                <a:cs typeface="Nimbus Sans"/>
              </a:rPr>
              <a:t>A clear record of what keeps you working.</a:t>
            </a:r>
          </a:p>
        </p:txBody>
      </p:sp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E12D3D-D5D4-422E-A1FF-AC7547F092A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3b4501074d439d"/>
          <a:srcRect xmlns:a="http://schemas.openxmlformats.org/drawingml/2006/main" l="0" t="12726" r="0" b="12726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334000" y="1333500"/>
            <a:ext cx="6324600" cy="3143250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C2D4C9-0B48-42CB-89F6-254A0B2591C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36177dbbc04bb1"/>
          <a:srcRect xmlns:a="http://schemas.openxmlformats.org/drawingml/2006/main" l="0" t="23682" r="0" b="2368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334000" y="4629150"/>
            <a:ext cx="3086100" cy="1619250"/>
          </a:xfrm>
          <a:prstGeom xmlns:a="http://schemas.openxmlformats.org/drawingml/2006/main" prst="rect">
            <a:avLst/>
          </a:prstGeom>
        </p:spPr>
      </p:pic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6CCF1B-CC99-4787-B391-22A93FF6216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55b3e18aef4604"/>
          <a:srcRect xmlns:a="http://schemas.openxmlformats.org/drawingml/2006/main" l="0" t="10648" r="0" b="1064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572500" y="4629150"/>
            <a:ext cx="3086100" cy="161925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7510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E0A5999-9E91-4B5B-A9AB-DD1279587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522BAD-55BC-4276-B098-92CECA7D6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C56F4D-47A7-4A0D-A52A-BE0A0AACA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The record behind the business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C57BE2-D069-4553-AD58-5E0EFF422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7BED74-9D05-473A-9F58-A060B1765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2743200"/>
            <a:ext cx="5143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2250" b="0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Organized asset records give your tax professional a clearer starting point for reviewing your inventory.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8285D3-82BD-417B-A0D1-899E5B3AB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4438650"/>
            <a:ext cx="5143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6B5B76"/>
                </a:solidFill>
                <a:latin typeface="Nimbus Sans"/>
                <a:ea typeface="Nimbus Sans"/>
                <a:cs typeface="Nimbus Sans"/>
              </a:rPr>
              <a:t>Keep equipment and furnishing details together for insurance conversations, business planning and ownership transitions.</a:t>
            </a:r>
          </a:p>
        </p:txBody>
      </p:sp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08C3541-4E3D-49B8-ABF6-DEC0D6ECD91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918be52eee431a"/>
          <a:srcRect xmlns:a="http://schemas.openxmlformats.org/drawingml/2006/main" l="0" t="21520" r="0" b="2152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2705100"/>
            <a:ext cx="2667000" cy="1524000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CE84EB-3492-4B00-BF0F-22BBB90F959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50cbc66284419b"/>
          <a:srcRect xmlns:a="http://schemas.openxmlformats.org/drawingml/2006/main" l="0" t="21223" r="0" b="2122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010650" y="2705100"/>
            <a:ext cx="2647950" cy="1524000"/>
          </a:xfrm>
          <a:prstGeom xmlns:a="http://schemas.openxmlformats.org/drawingml/2006/main" prst="rect">
            <a:avLst/>
          </a:prstGeom>
        </p:spPr>
      </p:pic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59CAA9F-C3A0-4292-A164-FD85D7C20BC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fdd4598dfa4726"/>
          <a:srcRect xmlns:a="http://schemas.openxmlformats.org/drawingml/2006/main" l="0" t="34270" r="0" b="3427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4381500"/>
            <a:ext cx="5467350" cy="17145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8113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4D148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AE3E03D-E1D5-48DF-A0EF-A8616D610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E9363F-17AB-4536-80CA-75C58C957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85FCD9-9B5B-4C05-929E-13623C311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From front to back of house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A9640F-B448-4BC8-832F-204BF1085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0D805D-C263-4B35-A2D5-AD4EAD673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2762250"/>
            <a:ext cx="5095875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240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Restaurants and cafés</a:t>
            </a:r>
          </a:p>
          <a:p xmlns:a="http://schemas.openxmlformats.org/drawingml/2006/main">
            <a: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240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Retail stores and showrooms</a:t>
            </a:r>
          </a:p>
          <a:p xmlns:a="http://schemas.openxmlformats.org/drawingml/2006/main">
            <a:pPr>
              <a:defRPr sz="240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240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Offices and other business spaces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32C186-30DC-4B3E-9B4F-8C4AFCE6E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4610100"/>
            <a:ext cx="5143500" cy="1524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rPr>
              <a:t>Equipment and fixtures</a:t>
            </a:r>
          </a:p>
          <a:p xmlns:a="http://schemas.openxmlformats.org/drawingml/2006/main">
            <a: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rPr>
              <a:t>Furnishings and electronics</a:t>
            </a:r>
          </a:p>
          <a:p xmlns:a="http://schemas.openxmlformats.org/drawingml/2006/main">
            <a: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rPr>
              <a:t>Art, memorabilia and collections</a:t>
            </a:r>
          </a:p>
          <a:p xmlns:a="http://schemas.openxmlformats.org/drawingml/2006/main">
            <a:pPr>
              <a:def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EEE2F8"/>
                </a:solidFill>
                <a:latin typeface="Nimbus Sans"/>
                <a:ea typeface="Nimbus Sans"/>
                <a:cs typeface="Nimbus Sans"/>
              </a:rPr>
              <a:t>Selected stock and supplies</a:t>
            </a:r>
          </a:p>
        </p:txBody>
      </p:sp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0CA17D-F3CD-430A-AC7B-332CD8B6631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8e6df62b6140b4"/>
          <a:srcRect xmlns:a="http://schemas.openxmlformats.org/drawingml/2006/main" l="0" t="21254" r="0" b="212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2667000"/>
            <a:ext cx="5467350" cy="2095500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5EABB7-F9D6-4487-A83C-92C41598BDD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475ff5f65a41e6"/>
          <a:srcRect xmlns:a="http://schemas.openxmlformats.org/drawingml/2006/main" l="0" t="25080" r="0" b="2508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4914900"/>
            <a:ext cx="2667000" cy="1333500"/>
          </a:xfrm>
          <a:prstGeom xmlns:a="http://schemas.openxmlformats.org/drawingml/2006/main" prst="rect">
            <a:avLst/>
          </a:prstGeom>
        </p:spPr>
      </p:pic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DDF02CA-F060-4436-9DA0-9514D17F03C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4dae6c27d1479c"/>
          <a:srcRect xmlns:a="http://schemas.openxmlformats.org/drawingml/2006/main" l="0" t="24820" r="0" b="2482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010650" y="4914900"/>
            <a:ext cx="2647950" cy="13335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0283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03BA694-7DB6-4205-B61E-EA9376CAC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F1BF3A-E39C-46E2-B58A-49C3FAAE4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BAFC53-383C-4BDC-9DBF-0AE580480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Gold &amp; Platinum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48830F-4ADD-465C-B2A1-3D24CCD4A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04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8639A5-C37F-4155-92C9-5D13F7D5F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2667000"/>
            <a:ext cx="52387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255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GOLD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9CB584-86B1-46F7-A5C5-2654FD827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362325"/>
            <a:ext cx="5095875" cy="1457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Video</a:t>
            </a:r>
          </a:p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Photos</a:t>
            </a:r>
          </a:p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Report</a:t>
            </a:r>
          </a:p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Review of insurance policy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C0F38A-4B4F-4662-A548-20D71551A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2667000"/>
            <a:ext cx="53340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5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255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PLATINUM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400EB95-4137-45A5-8525-98CAD93A5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362325"/>
            <a:ext cx="5334000" cy="1457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Videos, photos and report</a:t>
            </a:r>
          </a:p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Review of insurance policy</a:t>
            </a:r>
          </a:p>
          <a:p xmlns:a="http://schemas.openxmlformats.org/drawingml/2006/main">
            <a:pPr>
              <a:def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392444"/>
                </a:solidFill>
                <a:latin typeface="Nimbus Sans"/>
                <a:ea typeface="Nimbus Sans"/>
                <a:cs typeface="Nimbus Sans"/>
              </a:rPr>
              <a:t>Warranty reminders</a:t>
            </a:r>
          </a:p>
        </p:txBody>
      </p:sp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B52F23-A1EE-4C67-B50F-516150356D9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64f3c8a5264baa"/>
          <a:srcRect xmlns:a="http://schemas.openxmlformats.org/drawingml/2006/main" l="0" t="35247" r="0" b="3524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33400" y="5095875"/>
            <a:ext cx="3562350" cy="1047750"/>
          </a:xfrm>
          <a:prstGeom xmlns:a="http://schemas.openxmlformats.org/drawingml/2006/main" prst="rect">
            <a:avLst/>
          </a:prstGeom>
        </p:spPr>
      </p:pic>
      <p:pic>
        <p:nvPic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9894B9-4FF7-4D0B-A413-46B015614D6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ef7e08ad3a4a38"/>
          <a:srcRect xmlns:a="http://schemas.openxmlformats.org/drawingml/2006/main" l="0" t="35341" r="0" b="3534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314825" y="5095875"/>
            <a:ext cx="3562350" cy="1047750"/>
          </a:xfrm>
          <a:prstGeom xmlns:a="http://schemas.openxmlformats.org/drawingml/2006/main" prst="rect">
            <a:avLst/>
          </a:prstGeom>
        </p:spPr>
      </p:pic>
      <p:pic>
        <p:nvPic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AA2E96-B23F-4A52-AFB6-E74630B65B8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cf1eaffdb548d4"/>
          <a:srcRect xmlns:a="http://schemas.openxmlformats.org/drawingml/2006/main" l="0" t="35294" r="0" b="3529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96250" y="5095875"/>
            <a:ext cx="3562350" cy="104775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71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4D148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469A11-7C14-4967-8B92-9021EA815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F06314-8921-409E-B873-23B4043D7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54042E-F808-4ADE-B554-8E070D2B7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Titanium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D9DC6C-0CAF-44D2-8347-217E8F9D4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05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6BBD12-222C-4F7E-802E-37E1EC604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2619375"/>
            <a:ext cx="10668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5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255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A detailed record for ongoing care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61EF53-0173-42CF-8647-A9C46A3FF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524250"/>
            <a:ext cx="53911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Video and photos</a:t>
            </a:r>
          </a:p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Super-detailed inventory and report</a:t>
            </a:r>
          </a:p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Serial and model numbers</a:t>
            </a:r>
          </a:p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Blinds, paint colors, carpet and fixtures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BE36D8-2C21-4E99-A62A-99EF3ADB6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524250"/>
            <a:ext cx="5467350" cy="1638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Preventive maintenance calendar</a:t>
            </a:r>
          </a:p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with smart alerts</a:t>
            </a:r>
          </a:p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Smart warranty expiration alerts</a:t>
            </a:r>
          </a:p>
          <a:p xmlns:a="http://schemas.openxmlformats.org/drawingml/2006/main">
            <a:pPr>
              <a:def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F1E6FA"/>
                </a:solidFill>
                <a:latin typeface="Nimbus Sans"/>
                <a:ea typeface="Nimbus Sans"/>
                <a:cs typeface="Nimbus Sans"/>
              </a:rPr>
              <a:t>Warranty and electronics guide uploads</a:t>
            </a:r>
          </a:p>
        </p:txBody>
      </p:sp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0D5926-46B1-4F5F-B789-DA989B36077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902e7f73fb4ed3"/>
          <a:srcRect xmlns:a="http://schemas.openxmlformats.org/drawingml/2006/main" l="0" t="43097" r="0" b="4309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33400" y="5438775"/>
            <a:ext cx="5381625" cy="742950"/>
          </a:xfrm>
          <a:prstGeom xmlns:a="http://schemas.openxmlformats.org/drawingml/2006/main" prst="rect">
            <a:avLst/>
          </a:prstGeom>
        </p:spPr>
      </p:pic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DCD32D-6AE2-4326-9079-5726C37CE0B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2e2fc8ec284578"/>
          <a:srcRect xmlns:a="http://schemas.openxmlformats.org/drawingml/2006/main" l="0" t="43227" r="0" b="432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5438775"/>
            <a:ext cx="5467350" cy="74295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8305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1DE8FB-B5B1-416A-AB37-F315BDC53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7FBBBF-8E9E-49B6-B4A0-1C4E21DEF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6600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E0B53E-84A0-4531-B0D7-EC7F370A2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405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A quote shaped around your business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2B368D-D2B3-4171-884E-9E2894110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4D148C"/>
                </a:solidFill>
                <a:latin typeface="Nimbus Sans"/>
                <a:ea typeface="Nimbus Sans"/>
                <a:cs typeface="Nimbus Sans"/>
              </a:rPr>
              <a:t>06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D2BACD-7AF6-4F57-9479-0E88A3A62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2714625"/>
            <a:ext cx="108585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240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01   Tell us about your business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695B97-1652-4499-ADDC-087B88AEA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57550"/>
            <a:ext cx="10858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rPr>
              <a:t>Choose the business type, contact method and location.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C2911B-7FE7-4CE9-B0E9-BD7D92DB3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886200"/>
            <a:ext cx="108585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240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02   Describe the Estimated Scope of Work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103F25-BEC7-4D53-9D9F-3A5F82BF9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4429125"/>
            <a:ext cx="10858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rPr>
              <a:t>Select equipment and collections, explain priorities, and choose a package.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FE61CE2-13F8-4D49-ACFB-59034D1AB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057775"/>
            <a:ext cx="108585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defPPr>
            <a:lvl1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1pPr>
            <a:lvl2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2pPr>
            <a:lvl3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3pPr>
            <a:lvl4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4pPr>
            <a:lvl5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5pPr>
            <a:lvl6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6pPr>
            <a:lvl7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7pPr>
            <a:lvl8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8pPr>
            <a:lvl9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2400" b="0">
                <a:solidFill>
                  <a:srgbClr val="4D148C"/>
                </a:solidFill>
                <a:latin typeface="Utopia"/>
                <a:ea typeface="Utopia"/>
                <a:cs typeface="Utopia"/>
              </a:defRPr>
            </a:pPr>
            <a:r>
              <a:rPr sz="2400" b="0">
                <a:solidFill>
                  <a:srgbClr val="4D148C"/>
                </a:solidFill>
                <a:latin typeface="Utopia"/>
                <a:ea typeface="Utopia"/>
                <a:cs typeface="Utopia"/>
              </a:rPr>
              <a:t>03   Review the complete picture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6D022A4-E1AD-4D69-8C70-9264BC1FE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600700"/>
            <a:ext cx="10858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6B5B76"/>
                </a:solidFill>
                <a:latin typeface="Nimbus Sans"/>
                <a:ea typeface="Nimbus Sans"/>
                <a:cs typeface="Nimbus Sans"/>
              </a:rPr>
              <a:t>Review or print your worksheet before sending it for a tailored quote.</a:t>
            </a:r>
          </a:p>
        </p:txBody>
      </p:sp>
    </p:spTree>
    <p:extLst>
      <p:ext uri="{BB962C8B-B14F-4D97-AF65-F5344CB8AC3E}">
        <p14:creationId xmlns:p14="http://schemas.microsoft.com/office/powerpoint/2010/main" val="2582629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4D148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4C1791-B207-41D8-92C6-BB960F5CD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323850"/>
            <a:ext cx="476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1500" b="1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KEEP TRACK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E38959-32AA-4686-9A6A-FECF51D4C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857250"/>
            <a:ext cx="10953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defRPr>
            </a:pPr>
            <a:r>
              <a:rPr sz="1050" b="1">
                <a:solidFill>
                  <a:srgbClr val="FFAC75"/>
                </a:solidFill>
                <a:latin typeface="Nimbus Sans"/>
                <a:ea typeface="Nimbus Sans"/>
                <a:cs typeface="Nimbus Sans"/>
              </a:rPr>
              <a:t>BUSINESS &amp; RESTAURANT INVENTORY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DC808D-B394-45DD-978B-A7617703A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04925"/>
            <a:ext cx="1112520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defPPr>
            <a:lvl1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1pPr>
            <a:lvl2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2pPr>
            <a:lvl3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3pPr>
            <a:lvl4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4pPr>
            <a:lvl5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5pPr>
            <a:lvl6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6pPr>
            <a:lvl7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7pPr>
            <a:lvl8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8pPr>
            <a:lvl9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lvl9pPr>
          </a:lstStyle>
          <a:p xmlns:a="http://schemas.openxmlformats.org/drawingml/2006/main">
            <a: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The business you built</a:t>
            </a:r>
          </a:p>
          <a:p xmlns:a="http://schemas.openxmlformats.org/drawingml/2006/main">
            <a:pPr>
              <a:defRPr sz="4050" b="0">
                <a:solidFill>
                  <a:srgbClr val="FFFFFF"/>
                </a:solidFill>
                <a:latin typeface="Utopia"/>
                <a:ea typeface="Utopia"/>
                <a:cs typeface="Utopia"/>
              </a:defRPr>
            </a:pPr>
            <a:r>
              <a:rPr sz="4050" b="0">
                <a:solidFill>
                  <a:srgbClr val="FFFFFF"/>
                </a:solidFill>
                <a:latin typeface="Utopia"/>
                <a:ea typeface="Utopia"/>
                <a:cs typeface="Utopia"/>
              </a:rPr>
              <a:t>deserves this care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343880-9163-4CFB-B4F4-3EC4D9CF6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96625" y="6457950"/>
            <a:ext cx="476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975" b="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07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21FE8E-0650-4CA2-984C-64A4A6FC9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2914650"/>
            <a:ext cx="10953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pPr>
            <a:r>
              <a: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rPr>
              <a:t>Start with a conversation about your equipment, your space,</a:t>
            </a:r>
          </a:p>
          <a:p xmlns:a="http://schemas.openxmlformats.org/drawingml/2006/main">
            <a:pPr>
              <a:def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defRPr>
            </a:pPr>
            <a:r>
              <a:rPr sz="2325" b="0">
                <a:solidFill>
                  <a:srgbClr val="F2E7FA"/>
                </a:solidFill>
                <a:latin typeface="Nimbus Sans"/>
                <a:ea typeface="Nimbus Sans"/>
                <a:cs typeface="Nimbus Sans"/>
              </a:rPr>
              <a:t>and the record you want to create.</a:t>
            </a:r>
          </a:p>
        </p:txBody>
      </p:sp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5DCBE9-46BA-4085-981B-D9027EEAD0E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3455b06810450c"/>
          <a:srcRect xmlns:a="http://schemas.openxmlformats.org/drawingml/2006/main" l="0" t="15909" r="0" b="1590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33400" y="4191000"/>
            <a:ext cx="3562350" cy="1619250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D2897A-714F-4297-AE70-3065D0197EC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57af2375c14361"/>
          <a:srcRect xmlns:a="http://schemas.openxmlformats.org/drawingml/2006/main" l="0" t="27200" r="0" b="272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314825" y="4191000"/>
            <a:ext cx="3562350" cy="1619250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872A7A-A847-4294-A679-CA3B46B82B9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6438b6b5ea4955"/>
          <a:srcRect xmlns:a="http://schemas.openxmlformats.org/drawingml/2006/main" l="0" t="15909" r="0" b="1590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96250" y="4191000"/>
            <a:ext cx="3562350" cy="1619250"/>
          </a:xfrm>
          <a:prstGeom xmlns:a="http://schemas.openxmlformats.org/drawingml/2006/main" prst="rect">
            <a:avLst/>
          </a:prstGeom>
        </p:spPr>
      </p:pic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A2CCF1B-E144-4C86-A6B9-8C7030C09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6096000"/>
            <a:ext cx="7143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lvl9pPr>
          </a:lstStyle>
          <a:p xmlns:a="http://schemas.openxmlformats.org/drawingml/2006/main">
            <a:pPr>
              <a:def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defRPr>
            </a:pPr>
            <a:r>
              <a:rPr sz="2250" b="0">
                <a:solidFill>
                  <a:srgbClr val="FFFFFF"/>
                </a:solidFill>
                <a:latin typeface="Nimbus Sans"/>
                <a:ea typeface="Nimbus Sans"/>
                <a:cs typeface="Nimbus Sans"/>
              </a:rPr>
              <a:t>info@ktinventory.com</a:t>
            </a:r>
          </a:p>
        </p:txBody>
      </p:sp>
    </p:spTree>
    <p:extLst>
      <p:ext uri="{BB962C8B-B14F-4D97-AF65-F5344CB8AC3E}">
        <p14:creationId xmlns:p14="http://schemas.microsoft.com/office/powerpoint/2010/main" val="12424093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2026-11-04T13:19:36.2100000Z</dcterms:created>
  <dcterms:modified xsi:type="dcterms:W3CDTF">2026-11-04T13:19:36.2100000Z</dcterms:modified>
</coreProperties>
</file>